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9" r:id="rId5"/>
    <p:sldId id="258" r:id="rId6"/>
    <p:sldId id="259" r:id="rId7"/>
    <p:sldId id="264" r:id="rId8"/>
    <p:sldId id="265" r:id="rId9"/>
    <p:sldId id="267" r:id="rId10"/>
    <p:sldId id="261" r:id="rId11"/>
    <p:sldId id="262" r:id="rId12"/>
    <p:sldId id="266" r:id="rId13"/>
    <p:sldId id="268" r:id="rId14"/>
    <p:sldId id="270" r:id="rId15"/>
    <p:sldId id="271" r:id="rId16"/>
    <p:sldId id="27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9F4D-28E0-4D3A-A773-CFDB3A191636}" v="1095" dt="2020-02-07T14:37:32.891"/>
    <p1510:client id="{5C74D089-15E8-4AC1-BFA2-EFD304ACFAC3}" v="531" dt="2020-02-08T20:08:54.246"/>
    <p1510:client id="{C54735C2-7E93-4674-92F6-3B6CC083CEFF}" v="126" dt="2020-02-07T11:16:05.441"/>
    <p1510:client id="{DD51AE75-9C4F-4769-AF46-8139F65689C7}" v="59" dt="2020-02-08T19:28:11.055"/>
    <p1510:client id="{E8E4859C-E9D6-48B3-BFE2-FB99EEBFE377}" v="168" dt="2020-02-09T12:22:55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465181"/>
            <a:ext cx="8361229" cy="2098226"/>
          </a:xfrm>
        </p:spPr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3688424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Intro Bootcamp y </a:t>
            </a:r>
            <a:r>
              <a:rPr lang="en-US" sz="4400" dirty="0" err="1"/>
              <a:t>Precurso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Contenido curso: cuatro bloques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06" y="2303253"/>
            <a:ext cx="3884637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Python &amp; Git (</a:t>
            </a:r>
            <a:r>
              <a:rPr lang="en-US" dirty="0" err="1"/>
              <a:t>Precurso</a:t>
            </a:r>
            <a:r>
              <a:rPr lang="en-US" dirty="0"/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i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Storytelling &amp;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producto</a:t>
            </a:r>
            <a:r>
              <a:rPr lang="en-US" dirty="0"/>
              <a:t> final con Data Science</a:t>
            </a:r>
          </a:p>
        </p:txBody>
      </p:sp>
      <p:pic>
        <p:nvPicPr>
          <p:cNvPr id="3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52CC5652-FC2B-4219-8CEA-F1F72A3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08" y="1489309"/>
            <a:ext cx="1621767" cy="1621767"/>
          </a:xfrm>
          <a:prstGeom prst="rect">
            <a:avLst/>
          </a:prstGeom>
        </p:spPr>
      </p:pic>
      <p:pic>
        <p:nvPicPr>
          <p:cNvPr id="5" name="Imagen 5" descr="Imagen que contiene señal, reloj&#10;&#10;Descripción generada con confianza muy alta">
            <a:extLst>
              <a:ext uri="{FF2B5EF4-FFF2-40B4-BE49-F238E27FC236}">
                <a16:creationId xmlns:a16="http://schemas.microsoft.com/office/drawing/2014/main" id="{F91F8020-B5C8-4433-9124-E188AFF3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98" y="3432048"/>
            <a:ext cx="2405333" cy="1323810"/>
          </a:xfrm>
          <a:prstGeom prst="rect">
            <a:avLst/>
          </a:prstGeom>
        </p:spPr>
      </p:pic>
      <p:pic>
        <p:nvPicPr>
          <p:cNvPr id="4" name="Imagen 5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EE836C55-C4C8-4826-8A93-1969408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23" y="4760299"/>
            <a:ext cx="2563484" cy="20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10" y="1265441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¿Qué se espera de vosotros?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518" y="2566703"/>
            <a:ext cx="8113486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Leer </a:t>
            </a:r>
            <a:r>
              <a:rPr lang="en-US" dirty="0" err="1"/>
              <a:t>contenido</a:t>
            </a:r>
            <a:r>
              <a:rPr lang="en-US" dirty="0"/>
              <a:t> en </a:t>
            </a:r>
            <a:r>
              <a:rPr lang="en-US" dirty="0" err="1"/>
              <a:t>inglés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Preguntar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cualquier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</a:t>
            </a:r>
            <a:r>
              <a:rPr lang="en-US" dirty="0">
                <a:ea typeface="+mn-lt"/>
                <a:cs typeface="+mn-lt"/>
              </a:rPr>
              <a:t> de </a:t>
            </a:r>
            <a:r>
              <a:rPr lang="en-US" dirty="0" err="1">
                <a:ea typeface="+mn-lt"/>
                <a:cs typeface="+mn-lt"/>
              </a:rPr>
              <a:t>duda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después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haberla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intentado</a:t>
            </a:r>
            <a:r>
              <a:rPr lang="en-US" dirty="0">
                <a:ea typeface="+mn-lt"/>
                <a:cs typeface="+mn-lt"/>
              </a:rPr>
              <a:t> resolver </a:t>
            </a:r>
            <a:r>
              <a:rPr lang="en-US" dirty="0" err="1">
                <a:ea typeface="+mn-lt"/>
                <a:cs typeface="+mn-lt"/>
              </a:rPr>
              <a:t>mediante</a:t>
            </a:r>
            <a:r>
              <a:rPr lang="en-US" dirty="0">
                <a:ea typeface="+mn-lt"/>
                <a:cs typeface="+mn-lt"/>
              </a:rPr>
              <a:t> Google. </a:t>
            </a:r>
            <a:r>
              <a:rPr lang="en-US" b="1" dirty="0">
                <a:ea typeface="+mn-lt"/>
                <a:cs typeface="+mn-lt"/>
              </a:rPr>
              <a:t>Lo que </a:t>
            </a:r>
            <a:r>
              <a:rPr lang="en-US" b="1" dirty="0" err="1">
                <a:ea typeface="+mn-lt"/>
                <a:cs typeface="+mn-lt"/>
              </a:rPr>
              <a:t>más</a:t>
            </a:r>
            <a:r>
              <a:rPr lang="en-US" b="1" dirty="0">
                <a:ea typeface="+mn-lt"/>
                <a:cs typeface="+mn-lt"/>
              </a:rPr>
              <a:t> se </a:t>
            </a:r>
            <a:r>
              <a:rPr lang="en-US" b="1" dirty="0" err="1">
                <a:ea typeface="+mn-lt"/>
                <a:cs typeface="+mn-lt"/>
              </a:rPr>
              <a:t>aprende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en</a:t>
            </a:r>
            <a:r>
              <a:rPr lang="en-US" b="1" dirty="0">
                <a:ea typeface="+mn-lt"/>
                <a:cs typeface="+mn-lt"/>
              </a:rPr>
              <a:t> un bootcamp es a </a:t>
            </a:r>
            <a:r>
              <a:rPr lang="en-US" b="1" dirty="0" err="1">
                <a:ea typeface="+mn-lt"/>
                <a:cs typeface="+mn-lt"/>
              </a:rPr>
              <a:t>buscar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respuestas</a:t>
            </a:r>
            <a:r>
              <a:rPr lang="en-US" b="1" dirty="0">
                <a:ea typeface="+mn-lt"/>
                <a:cs typeface="+mn-lt"/>
              </a:rPr>
              <a:t> de forma </a:t>
            </a:r>
            <a:r>
              <a:rPr lang="en-US" b="1" dirty="0" err="1">
                <a:ea typeface="+mn-lt"/>
                <a:cs typeface="+mn-lt"/>
              </a:rPr>
              <a:t>independiente</a:t>
            </a: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Realizar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Tener una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actitud</a:t>
            </a:r>
            <a:r>
              <a:rPr lang="en-US" dirty="0"/>
              <a:t> de </a:t>
            </a:r>
            <a:r>
              <a:rPr lang="en-US" dirty="0" err="1"/>
              <a:t>respeto</a:t>
            </a:r>
            <a:r>
              <a:rPr lang="en-US" dirty="0"/>
              <a:t> a </a:t>
            </a:r>
            <a:r>
              <a:rPr lang="en-US" dirty="0" err="1"/>
              <a:t>profesores</a:t>
            </a:r>
            <a:r>
              <a:rPr lang="en-US" dirty="0"/>
              <a:t> y </a:t>
            </a:r>
            <a:r>
              <a:rPr lang="en-US" dirty="0" err="1"/>
              <a:t>compañeros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Dormir</a:t>
            </a:r>
            <a:r>
              <a:rPr lang="en-US" dirty="0"/>
              <a:t> bien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02" y="1729549"/>
            <a:ext cx="6286499" cy="47905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9:05 a 13:05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precurso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9:00 a 17:30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para </a:t>
            </a:r>
            <a:r>
              <a:rPr lang="en-US" dirty="0" err="1"/>
              <a:t>almorzar</a:t>
            </a:r>
            <a:r>
              <a:rPr lang="en-US" dirty="0"/>
              <a:t>: 14:00*. Se </a:t>
            </a:r>
            <a:r>
              <a:rPr lang="en-US" dirty="0" err="1"/>
              <a:t>reanudan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o </a:t>
            </a:r>
            <a:r>
              <a:rPr lang="en-US" dirty="0" err="1"/>
              <a:t>tutorías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las 16:00*.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Utilizaremos</a:t>
            </a:r>
            <a:r>
              <a:rPr lang="en-US" dirty="0"/>
              <a:t> Discord, Slack, O’Reilly, Google APPs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a los que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estuvieran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aula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Daily (</a:t>
            </a:r>
            <a:r>
              <a:rPr lang="en-US" dirty="0" err="1"/>
              <a:t>precurso</a:t>
            </a:r>
            <a:r>
              <a:rPr lang="en-US" dirty="0"/>
              <a:t>) y Weekly (</a:t>
            </a:r>
            <a:r>
              <a:rPr lang="en-US" dirty="0" err="1"/>
              <a:t>curso</a:t>
            </a:r>
            <a:r>
              <a:rPr lang="en-US" dirty="0"/>
              <a:t>) check </a:t>
            </a:r>
            <a:r>
              <a:rPr lang="en-US" b="1" dirty="0" err="1"/>
              <a:t>obligatorio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*: </a:t>
            </a:r>
            <a:r>
              <a:rPr lang="en-US" sz="1050" dirty="0" err="1"/>
              <a:t>supeditado</a:t>
            </a:r>
            <a:r>
              <a:rPr lang="en-US" sz="1050" dirty="0"/>
              <a:t> a Covid-19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02" y="1729549"/>
            <a:ext cx="6286499" cy="49483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 </a:t>
            </a:r>
            <a:r>
              <a:rPr lang="en-US" dirty="0" err="1"/>
              <a:t>precurso</a:t>
            </a:r>
            <a:r>
              <a:rPr lang="en-US" dirty="0"/>
              <a:t> es </a:t>
            </a:r>
            <a:r>
              <a:rPr lang="en-US" dirty="0" err="1"/>
              <a:t>selectivo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una </a:t>
            </a:r>
            <a:r>
              <a:rPr lang="en-US" dirty="0" err="1"/>
              <a:t>prueba</a:t>
            </a:r>
            <a:r>
              <a:rPr lang="en-US" dirty="0"/>
              <a:t> final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</a:t>
            </a:r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r>
              <a:rPr lang="en-US" dirty="0"/>
              <a:t>, </a:t>
            </a:r>
            <a:r>
              <a:rPr lang="en-US" dirty="0" err="1"/>
              <a:t>faltar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 o una mala </a:t>
            </a:r>
            <a:r>
              <a:rPr lang="en-US" dirty="0" err="1"/>
              <a:t>actitud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motivos</a:t>
            </a:r>
            <a:r>
              <a:rPr lang="en-US" dirty="0"/>
              <a:t> para no </a:t>
            </a:r>
            <a:r>
              <a:rPr lang="en-US" dirty="0" err="1"/>
              <a:t>aprobar</a:t>
            </a:r>
            <a:r>
              <a:rPr lang="en-US" dirty="0"/>
              <a:t> el </a:t>
            </a:r>
            <a:r>
              <a:rPr lang="en-US" dirty="0" err="1"/>
              <a:t>precurso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Habrá</a:t>
            </a:r>
            <a:r>
              <a:rPr lang="en-US" dirty="0"/>
              <a:t> un </a:t>
            </a:r>
            <a:r>
              <a:rPr lang="en-US" dirty="0" err="1"/>
              <a:t>delegado</a:t>
            </a:r>
            <a:r>
              <a:rPr lang="en-US" dirty="0"/>
              <a:t> y </a:t>
            </a:r>
            <a:r>
              <a:rPr lang="en-US" dirty="0" err="1"/>
              <a:t>subdelegado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Es </a:t>
            </a:r>
            <a:r>
              <a:rPr lang="en-US" b="1" dirty="0" err="1"/>
              <a:t>obligatorio</a:t>
            </a:r>
            <a:r>
              <a:rPr lang="en-US" b="1" dirty="0"/>
              <a:t> </a:t>
            </a:r>
            <a:r>
              <a:rPr lang="en-US" dirty="0"/>
              <a:t>que </a:t>
            </a:r>
            <a:r>
              <a:rPr lang="en-US" dirty="0" err="1"/>
              <a:t>l@s</a:t>
            </a:r>
            <a:r>
              <a:rPr lang="en-US" dirty="0"/>
              <a:t> que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la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puesta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grabadas</a:t>
            </a:r>
            <a:r>
              <a:rPr lang="en-US" dirty="0"/>
              <a:t> y se </a:t>
            </a:r>
            <a:r>
              <a:rPr lang="en-US" dirty="0" err="1"/>
              <a:t>compartirá</a:t>
            </a:r>
            <a:r>
              <a:rPr lang="en-US" dirty="0"/>
              <a:t> el enlace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hablarán</a:t>
            </a:r>
            <a:r>
              <a:rPr lang="en-US" dirty="0"/>
              <a:t> de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lectivos</a:t>
            </a:r>
            <a:r>
              <a:rPr lang="en-US" dirty="0"/>
              <a:t>.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temática</a:t>
            </a:r>
            <a:r>
              <a:rPr lang="en-US" dirty="0"/>
              <a:t> se </a:t>
            </a:r>
            <a:r>
              <a:rPr lang="en-US" dirty="0" err="1"/>
              <a:t>hablará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tutoría</a:t>
            </a:r>
            <a:r>
              <a:rPr lang="en-US" dirty="0"/>
              <a:t> o con el student experience advisor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3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Calendly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F74A6-35ED-4A55-BA9B-EAA9729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01" y="2355321"/>
            <a:ext cx="4741184" cy="4122288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79270A8-3BB5-478E-879E-C0EAAB66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79" y="1428751"/>
            <a:ext cx="6286499" cy="804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tutorías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o </a:t>
            </a:r>
            <a:r>
              <a:rPr lang="en-US" dirty="0" err="1"/>
              <a:t>presencial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Discord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C47B-ED23-445B-BE62-A911EA74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25" y="1428749"/>
            <a:ext cx="8111952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</a:t>
            </a:r>
            <a:r>
              <a:rPr lang="es-ES" dirty="0" err="1"/>
              <a:t>Classroom</a:t>
            </a:r>
            <a:r>
              <a:rPr lang="es-ES" dirty="0"/>
              <a:t> &amp; 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E739D-ACE0-44AA-805E-55B557E3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715485"/>
            <a:ext cx="7886876" cy="4464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0A6D73-38C5-427F-987E-9DFFCA29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1428750"/>
            <a:ext cx="1903429" cy="50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5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49" y="1791419"/>
            <a:ext cx="3215845" cy="1485900"/>
          </a:xfrm>
        </p:spPr>
        <p:txBody>
          <a:bodyPr>
            <a:normAutofit/>
          </a:bodyPr>
          <a:lstStyle/>
          <a:p>
            <a:r>
              <a:rPr lang="es-ES" dirty="0"/>
              <a:t>Preguntas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5D58A51-E551-4B24-AD2A-B7D2476C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691" y="3353081"/>
            <a:ext cx="1808673" cy="18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6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29033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383540" indent="-383540"/>
            <a:r>
              <a:rPr lang="es-ES" dirty="0"/>
              <a:t>Introducción de profesores</a:t>
            </a:r>
          </a:p>
          <a:p>
            <a:pPr marL="383540" indent="-383540"/>
            <a:r>
              <a:rPr lang="es-ES" dirty="0"/>
              <a:t>Bootcamp de Data Science</a:t>
            </a:r>
          </a:p>
          <a:p>
            <a:pPr marL="383540" indent="-383540"/>
            <a:r>
              <a:rPr lang="es-ES" dirty="0"/>
              <a:t>¿Qué se espera de vosotros?</a:t>
            </a:r>
          </a:p>
          <a:p>
            <a:pPr marL="383540" indent="-383540"/>
            <a:r>
              <a:rPr lang="es-ES" dirty="0"/>
              <a:t>A tener en cuenta*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4" descr="Imagen que contiene mucho, reloj, montón, estacionado&#10;&#10;Descripción generada con confianza muy alta">
            <a:extLst>
              <a:ext uri="{FF2B5EF4-FFF2-40B4-BE49-F238E27FC236}">
                <a16:creationId xmlns:a16="http://schemas.microsoft.com/office/drawing/2014/main" id="{14537F3E-6EFD-4506-A8C3-665DD90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9" y="1297845"/>
            <a:ext cx="6042613" cy="36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80495"/>
            <a:ext cx="9601200" cy="3480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Gabriel Vázquez Torres, Lead Instructor </a:t>
            </a:r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6" descr="Imagen que contiene lego&#10;&#10;Descripción generada con confianza muy alta">
            <a:extLst>
              <a:ext uri="{FF2B5EF4-FFF2-40B4-BE49-F238E27FC236}">
                <a16:creationId xmlns:a16="http://schemas.microsoft.com/office/drawing/2014/main" id="{A2AE7455-E98F-4A0F-8C4A-4486CED5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598" y="3355400"/>
            <a:ext cx="2268748" cy="158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EEEB8-2A3C-4816-A387-F745AB4A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2" y="3352782"/>
            <a:ext cx="2114963" cy="158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F3018-0869-4CA6-AF9D-3A2CF108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601" y="3352782"/>
            <a:ext cx="2384537" cy="15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4948"/>
            <a:ext cx="9601200" cy="5091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Clara </a:t>
            </a:r>
            <a:r>
              <a:rPr lang="es-ES" sz="2400" dirty="0" err="1"/>
              <a:t>Piniella</a:t>
            </a:r>
            <a:r>
              <a:rPr lang="es-ES" sz="2400" dirty="0"/>
              <a:t>, </a:t>
            </a:r>
            <a:r>
              <a:rPr lang="es-ES" sz="2400" dirty="0" err="1"/>
              <a:t>Teaching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r>
              <a:rPr lang="es-ES" sz="2400" dirty="0"/>
              <a:t> </a:t>
            </a:r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383540" indent="-383540"/>
            <a:r>
              <a:rPr lang="es-ES" sz="2400" dirty="0"/>
              <a:t>Diomedes Barbero Martínez, </a:t>
            </a:r>
            <a:r>
              <a:rPr lang="es-ES" sz="2400" dirty="0" err="1"/>
              <a:t>Teaching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r>
              <a:rPr lang="es-ES" sz="2400" dirty="0"/>
              <a:t> 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Picture 8" descr="A close up of graphics&#10;&#10;Description automatically generated">
            <a:extLst>
              <a:ext uri="{FF2B5EF4-FFF2-40B4-BE49-F238E27FC236}">
                <a16:creationId xmlns:a16="http://schemas.microsoft.com/office/drawing/2014/main" id="{EF233358-789F-4619-9497-F2304EB8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25" y="2194009"/>
            <a:ext cx="2114963" cy="171645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500E2EB-03E9-4A40-8364-6E2841CF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49" y="2202293"/>
            <a:ext cx="2523090" cy="1716449"/>
          </a:xfrm>
          <a:prstGeom prst="rect">
            <a:avLst/>
          </a:prstGeom>
        </p:spPr>
      </p:pic>
      <p:pic>
        <p:nvPicPr>
          <p:cNvPr id="13" name="Picture 12" descr="A picture containing food, cup, sitting, table&#10;&#10;Description automatically generated">
            <a:extLst>
              <a:ext uri="{FF2B5EF4-FFF2-40B4-BE49-F238E27FC236}">
                <a16:creationId xmlns:a16="http://schemas.microsoft.com/office/drawing/2014/main" id="{DB22CD86-5234-4A4E-8290-B50408368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200" y="2033426"/>
            <a:ext cx="1860719" cy="2054181"/>
          </a:xfrm>
          <a:prstGeom prst="rect">
            <a:avLst/>
          </a:prstGeom>
        </p:spPr>
      </p:pic>
      <p:pic>
        <p:nvPicPr>
          <p:cNvPr id="8" name="Picture 7" descr="A plate of food on a table&#10;&#10;Description automatically generated">
            <a:extLst>
              <a:ext uri="{FF2B5EF4-FFF2-40B4-BE49-F238E27FC236}">
                <a16:creationId xmlns:a16="http://schemas.microsoft.com/office/drawing/2014/main" id="{2AF4E1E1-B936-4395-AE3B-53850B84F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541" y="4729066"/>
            <a:ext cx="1914330" cy="191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6ED34-D5BD-4940-9F37-6FB232784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529" y="4737858"/>
            <a:ext cx="1914330" cy="190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5FEA7C-105B-48C3-B767-E8E7356A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049" y="4939648"/>
            <a:ext cx="266502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s-ES" err="1"/>
              <a:t>Bootcamp</a:t>
            </a:r>
            <a:r>
              <a:rPr lang="es-ES"/>
              <a:t> de Data </a:t>
            </a:r>
            <a:r>
              <a:rPr lang="es-ES" err="1"/>
              <a:t>Science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043" y="2109933"/>
            <a:ext cx="5456369" cy="3365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800" dirty="0"/>
          </a:p>
          <a:p>
            <a:pPr marL="383540" indent="-383540"/>
            <a:r>
              <a:rPr lang="es-ES" sz="1800" b="1" dirty="0"/>
              <a:t>Bootcamp</a:t>
            </a:r>
            <a:r>
              <a:rPr lang="es-ES" sz="1800" dirty="0"/>
              <a:t>: </a:t>
            </a:r>
          </a:p>
          <a:p>
            <a:pPr marL="383540" indent="-383540"/>
            <a:endParaRPr lang="es-ES" sz="1800" dirty="0">
              <a:ea typeface="+mn-lt"/>
              <a:cs typeface="+mn-lt"/>
            </a:endParaRPr>
          </a:p>
          <a:p>
            <a:pPr lvl="1" indent="-383540"/>
            <a:r>
              <a:rPr lang="es-ES" sz="1800" b="1" i="0" dirty="0">
                <a:ea typeface="+mn-lt"/>
                <a:cs typeface="+mn-lt"/>
              </a:rPr>
              <a:t>Cursos intensivos</a:t>
            </a:r>
            <a:r>
              <a:rPr lang="es-ES" sz="1800" i="0" dirty="0">
                <a:ea typeface="+mn-lt"/>
                <a:cs typeface="+mn-lt"/>
              </a:rPr>
              <a:t> que dotan a los estudiantes de una </a:t>
            </a:r>
            <a:r>
              <a:rPr lang="es-ES" sz="1800" b="1" i="0" dirty="0">
                <a:ea typeface="+mn-lt"/>
                <a:cs typeface="+mn-lt"/>
              </a:rPr>
              <a:t>excelente preparación</a:t>
            </a:r>
            <a:r>
              <a:rPr lang="es-ES" sz="1800" i="0" dirty="0">
                <a:ea typeface="+mn-lt"/>
                <a:cs typeface="+mn-lt"/>
              </a:rPr>
              <a:t> para saltar al </a:t>
            </a:r>
            <a:r>
              <a:rPr lang="es-ES" sz="1800" b="1" i="0" dirty="0">
                <a:ea typeface="+mn-lt"/>
                <a:cs typeface="+mn-lt"/>
              </a:rPr>
              <a:t>mercado laboral</a:t>
            </a:r>
            <a:r>
              <a:rPr lang="es-ES" sz="1800" i="0" dirty="0">
                <a:ea typeface="+mn-lt"/>
                <a:cs typeface="+mn-lt"/>
              </a:rPr>
              <a:t>. Las características principales son las clases reducidas y un temario muy concentrado.</a:t>
            </a:r>
            <a:r>
              <a:rPr lang="es-ES" sz="1800" i="0" dirty="0"/>
              <a:t> </a:t>
            </a:r>
          </a:p>
          <a:p>
            <a:pPr marL="0" indent="0">
              <a:buNone/>
            </a:pPr>
            <a:endParaRPr lang="es-ES" sz="1800" b="1" i="0" dirty="0"/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Imagen 4" descr="Imagen que contiene negro, oscuro, paraguas, sostener&#10;&#10;Descripción generada con confianza muy alta">
            <a:extLst>
              <a:ext uri="{FF2B5EF4-FFF2-40B4-BE49-F238E27FC236}">
                <a16:creationId xmlns:a16="http://schemas.microsoft.com/office/drawing/2014/main" id="{97981F77-4019-451F-BAED-525D5CD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3" y="2781365"/>
            <a:ext cx="3538313" cy="1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 err="1"/>
              <a:t>Bootcamp</a:t>
            </a:r>
            <a:r>
              <a:rPr lang="es-ES" dirty="0"/>
              <a:t> de 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46717"/>
            <a:ext cx="4001561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ea typeface="+mn-lt"/>
                <a:cs typeface="+mn-lt"/>
              </a:rPr>
              <a:t>Data Science: 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lvl="1" indent="-383540">
              <a:spcBef>
                <a:spcPts val="0"/>
              </a:spcBef>
              <a:spcAft>
                <a:spcPts val="600"/>
              </a:spcAft>
            </a:pPr>
            <a:r>
              <a:rPr lang="es-ES" b="1" i="0" dirty="0">
                <a:ea typeface="+mn-lt"/>
                <a:cs typeface="+mn-lt"/>
              </a:rPr>
              <a:t>Ciencia</a:t>
            </a:r>
            <a:r>
              <a:rPr lang="es-ES" i="0" dirty="0">
                <a:ea typeface="+mn-lt"/>
                <a:cs typeface="+mn-lt"/>
              </a:rPr>
              <a:t> que estudia los </a:t>
            </a:r>
            <a:r>
              <a:rPr lang="es-ES" b="1" i="0" dirty="0">
                <a:ea typeface="+mn-lt"/>
                <a:cs typeface="+mn-lt"/>
              </a:rPr>
              <a:t>datos</a:t>
            </a:r>
            <a:r>
              <a:rPr lang="es-ES" i="0" dirty="0">
                <a:ea typeface="+mn-lt"/>
                <a:cs typeface="+mn-lt"/>
              </a:rPr>
              <a:t> para obtener algún tipo de beneficio (insight o modelo)</a:t>
            </a:r>
            <a:endParaRPr lang="en-US" i="0" dirty="0"/>
          </a:p>
        </p:txBody>
      </p:sp>
      <p:pic>
        <p:nvPicPr>
          <p:cNvPr id="3" name="Imagen 4" descr="Imagen que contiene fruta, cd&#10;&#10;Descripción generada con confianza muy alta">
            <a:extLst>
              <a:ext uri="{FF2B5EF4-FFF2-40B4-BE49-F238E27FC236}">
                <a16:creationId xmlns:a16="http://schemas.microsoft.com/office/drawing/2014/main" id="{CE991D60-15E1-408B-B9BC-209AD0DC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29" y="839200"/>
            <a:ext cx="5175860" cy="51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Insight</a:t>
            </a:r>
          </a:p>
        </p:txBody>
      </p:sp>
      <p:pic>
        <p:nvPicPr>
          <p:cNvPr id="8" name="Picture 14" descr="Application — Update to the Corona Virus Tracker #3">
            <a:extLst>
              <a:ext uri="{FF2B5EF4-FFF2-40B4-BE49-F238E27FC236}">
                <a16:creationId xmlns:a16="http://schemas.microsoft.com/office/drawing/2014/main" id="{E5CCFBBA-62CF-423A-8AB1-F916AA4950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22" y="1771314"/>
            <a:ext cx="7926155" cy="42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6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Modelo</a:t>
            </a:r>
          </a:p>
        </p:txBody>
      </p:sp>
      <p:pic>
        <p:nvPicPr>
          <p:cNvPr id="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2015C81D-2ED3-4C65-A317-804014248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156" y="1858634"/>
            <a:ext cx="8439688" cy="43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2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Proyecto 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1B913-3D67-4547-82DF-05A91F45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4" y="1325349"/>
            <a:ext cx="5742310" cy="50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720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509</TotalTime>
  <Words>374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Franklin Gothic Book</vt:lpstr>
      <vt:lpstr>Crop</vt:lpstr>
      <vt:lpstr>Data Science</vt:lpstr>
      <vt:lpstr>Contenido</vt:lpstr>
      <vt:lpstr>Profesores</vt:lpstr>
      <vt:lpstr>Profesores</vt:lpstr>
      <vt:lpstr>Bootcamp de Data Science</vt:lpstr>
      <vt:lpstr>Bootcamp de Data Science</vt:lpstr>
      <vt:lpstr>Insight</vt:lpstr>
      <vt:lpstr>Modelo</vt:lpstr>
      <vt:lpstr>Proyecto DS</vt:lpstr>
      <vt:lpstr>Contenido curso: cuatro bloques </vt:lpstr>
      <vt:lpstr>¿Qué se espera de vosotros?</vt:lpstr>
      <vt:lpstr>A tener en cuenta:</vt:lpstr>
      <vt:lpstr>A tener en cuenta:</vt:lpstr>
      <vt:lpstr>Calendly</vt:lpstr>
      <vt:lpstr>Discord</vt:lpstr>
      <vt:lpstr>Google Classroom &amp; Git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gvazquez</dc:creator>
  <cp:lastModifiedBy>Gabriel VT</cp:lastModifiedBy>
  <cp:revision>334</cp:revision>
  <dcterms:created xsi:type="dcterms:W3CDTF">2015-09-21T23:24:45Z</dcterms:created>
  <dcterms:modified xsi:type="dcterms:W3CDTF">2020-11-15T20:03:23Z</dcterms:modified>
</cp:coreProperties>
</file>